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2" r:id="rId7"/>
    <p:sldId id="261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616E-22A5-40CB-88EB-F11E7CE0C70A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2B1C-B527-4868-B806-730A8191D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20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616E-22A5-40CB-88EB-F11E7CE0C70A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2B1C-B527-4868-B806-730A8191D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589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616E-22A5-40CB-88EB-F11E7CE0C70A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2B1C-B527-4868-B806-730A8191D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50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616E-22A5-40CB-88EB-F11E7CE0C70A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2B1C-B527-4868-B806-730A8191D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149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616E-22A5-40CB-88EB-F11E7CE0C70A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2B1C-B527-4868-B806-730A8191D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986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616E-22A5-40CB-88EB-F11E7CE0C70A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2B1C-B527-4868-B806-730A8191D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319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616E-22A5-40CB-88EB-F11E7CE0C70A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2B1C-B527-4868-B806-730A8191D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382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616E-22A5-40CB-88EB-F11E7CE0C70A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2B1C-B527-4868-B806-730A8191D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88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616E-22A5-40CB-88EB-F11E7CE0C70A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2B1C-B527-4868-B806-730A8191D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73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616E-22A5-40CB-88EB-F11E7CE0C70A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2B1C-B527-4868-B806-730A8191D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274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616E-22A5-40CB-88EB-F11E7CE0C70A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2B1C-B527-4868-B806-730A8191D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622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2616E-22A5-40CB-88EB-F11E7CE0C70A}" type="datetimeFigureOut">
              <a:rPr lang="en-US" smtClean="0"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82B1C-B527-4868-B806-730A8191D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15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lbert_Speer" TargetMode="External"/><Relationship Id="rId2" Type="http://schemas.openxmlformats.org/officeDocument/2006/relationships/hyperlink" Target="http://en.wikipedia.org/wiki/Nazi_Party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en.wikipedia.org/wiki/Reich_Chancellery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Scare_quote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%C3%BCsseldorf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thirdreichart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 in the Third Reich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Taylor &amp; </a:t>
            </a:r>
            <a:r>
              <a:rPr lang="en-US" dirty="0" err="1" smtClean="0"/>
              <a:t>Tahlia</a:t>
            </a:r>
            <a:endParaRPr lang="en-US" dirty="0" smtClean="0"/>
          </a:p>
          <a:p>
            <a:r>
              <a:rPr lang="en-US" dirty="0" smtClean="0"/>
              <a:t>(“The terrible twosome”)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01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0"/>
            <a:ext cx="6172200" cy="6760539"/>
          </a:xfrm>
        </p:spPr>
      </p:pic>
    </p:spTree>
    <p:extLst>
      <p:ext uri="{BB962C8B-B14F-4D97-AF65-F5344CB8AC3E}">
        <p14:creationId xmlns:p14="http://schemas.microsoft.com/office/powerpoint/2010/main" val="41203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Minerva 1931</a:t>
            </a:r>
          </a:p>
          <a:p>
            <a:r>
              <a:rPr lang="en-US" dirty="0" smtClean="0"/>
              <a:t>Sculpted by </a:t>
            </a:r>
          </a:p>
          <a:p>
            <a:pPr lvl="1"/>
            <a:r>
              <a:rPr lang="en-US" dirty="0" smtClean="0"/>
              <a:t>Karl </a:t>
            </a:r>
            <a:r>
              <a:rPr lang="en-US" dirty="0" err="1" smtClean="0"/>
              <a:t>Albiker</a:t>
            </a:r>
            <a:endParaRPr lang="en-US" dirty="0" smtClean="0"/>
          </a:p>
        </p:txBody>
      </p:sp>
      <p:pic>
        <p:nvPicPr>
          <p:cNvPr id="1026" name="Picture 2" descr="http://upload.wikimedia.org/wikipedia/commons/a/a5/Dem_lebendigen_Geist_%28cropped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0"/>
            <a:ext cx="4572000" cy="683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98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15514"/>
            <a:ext cx="8229600" cy="164248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“</a:t>
            </a:r>
            <a:r>
              <a:rPr lang="en-US" i="1" dirty="0"/>
              <a:t>Die </a:t>
            </a:r>
            <a:r>
              <a:rPr lang="en-US" i="1" dirty="0" err="1"/>
              <a:t>Partei</a:t>
            </a:r>
            <a:r>
              <a:rPr lang="en-US" dirty="0"/>
              <a:t>, </a:t>
            </a:r>
            <a:r>
              <a:rPr lang="en-US" dirty="0" err="1"/>
              <a:t>Breker's</a:t>
            </a:r>
            <a:r>
              <a:rPr lang="en-US" dirty="0"/>
              <a:t> statue representing the spirit of the </a:t>
            </a:r>
            <a:r>
              <a:rPr lang="en-US" dirty="0">
                <a:hlinkClick r:id="rId2" tooltip="Nazi Party"/>
              </a:rPr>
              <a:t>Nazi Party</a:t>
            </a:r>
            <a:r>
              <a:rPr lang="en-US" dirty="0"/>
              <a:t> that flanked one side of the carriage entrance to </a:t>
            </a:r>
            <a:r>
              <a:rPr lang="en-US" dirty="0">
                <a:hlinkClick r:id="rId3" tooltip="Albert Speer"/>
              </a:rPr>
              <a:t>Albert Speer</a:t>
            </a:r>
            <a:r>
              <a:rPr lang="en-US" dirty="0"/>
              <a:t>'s new </a:t>
            </a:r>
            <a:r>
              <a:rPr lang="en-US" dirty="0">
                <a:hlinkClick r:id="rId4" tooltip="Reich Chancellery"/>
              </a:rPr>
              <a:t>Reich Chancellery</a:t>
            </a:r>
            <a:r>
              <a:rPr lang="en-US" dirty="0" smtClean="0"/>
              <a:t>.” by Arno </a:t>
            </a:r>
            <a:r>
              <a:rPr lang="en-US" dirty="0" err="1" smtClean="0"/>
              <a:t>Brecker</a:t>
            </a:r>
            <a:endParaRPr lang="en-US" dirty="0"/>
          </a:p>
        </p:txBody>
      </p:sp>
      <p:pic>
        <p:nvPicPr>
          <p:cNvPr id="2050" name="Picture 2" descr="File:ArnoBrekerDieParte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0"/>
            <a:ext cx="7620000" cy="516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71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71600" y="304800"/>
            <a:ext cx="8229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Hubert </a:t>
            </a:r>
            <a:r>
              <a:rPr lang="en-US" dirty="0" err="1" smtClean="0"/>
              <a:t>Lanzinger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orange-papers.org/orange-Lanzinger-Hitler_the_standard_bear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14300"/>
            <a:ext cx="52578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45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55473" cy="4525963"/>
          </a:xfrm>
        </p:spPr>
        <p:txBody>
          <a:bodyPr/>
          <a:lstStyle/>
          <a:p>
            <a:r>
              <a:rPr lang="en-US" dirty="0"/>
              <a:t>Cover of the exhibition </a:t>
            </a:r>
            <a:r>
              <a:rPr lang="en-US" dirty="0" err="1"/>
              <a:t>program:</a:t>
            </a:r>
            <a:r>
              <a:rPr lang="en-US" i="1" dirty="0" err="1"/>
              <a:t>Degenerate</a:t>
            </a:r>
            <a:r>
              <a:rPr lang="en-US" i="1" dirty="0"/>
              <a:t> Art</a:t>
            </a:r>
            <a:r>
              <a:rPr lang="en-US" dirty="0"/>
              <a:t> exhibition, 1937. Note the word "</a:t>
            </a:r>
            <a:r>
              <a:rPr lang="en-US" dirty="0" err="1"/>
              <a:t>Kunst</a:t>
            </a:r>
            <a:r>
              <a:rPr lang="en-US" dirty="0"/>
              <a:t>", meaning art, in </a:t>
            </a:r>
            <a:r>
              <a:rPr lang="en-US" dirty="0">
                <a:hlinkClick r:id="rId2" tooltip="Scare quotes"/>
              </a:rPr>
              <a:t>scare quotes</a:t>
            </a:r>
            <a:endParaRPr lang="en-US" dirty="0"/>
          </a:p>
        </p:txBody>
      </p:sp>
      <p:pic>
        <p:nvPicPr>
          <p:cNvPr id="4098" name="Picture 2" descr="File:EntarteteKun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673" y="20782"/>
            <a:ext cx="4724400" cy="6712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94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File:Entartete musik 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912" y="0"/>
            <a:ext cx="47817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3939712" cy="4525963"/>
          </a:xfrm>
        </p:spPr>
        <p:txBody>
          <a:bodyPr/>
          <a:lstStyle/>
          <a:p>
            <a:r>
              <a:rPr lang="en-US" dirty="0"/>
              <a:t>Cover of the exhibition </a:t>
            </a:r>
            <a:r>
              <a:rPr lang="en-US" dirty="0" err="1"/>
              <a:t>program:</a:t>
            </a:r>
            <a:r>
              <a:rPr lang="en-US" i="1" dirty="0" err="1"/>
              <a:t>Degenerate</a:t>
            </a:r>
            <a:r>
              <a:rPr lang="en-US" i="1" dirty="0"/>
              <a:t> music</a:t>
            </a:r>
            <a:r>
              <a:rPr lang="en-US" dirty="0"/>
              <a:t> exhibition</a:t>
            </a:r>
            <a:r>
              <a:rPr lang="en-US" dirty="0" smtClean="0"/>
              <a:t>,</a:t>
            </a:r>
          </a:p>
          <a:p>
            <a:r>
              <a:rPr lang="en-US" dirty="0" smtClean="0">
                <a:hlinkClick r:id="rId3" tooltip="Düsseldorf"/>
              </a:rPr>
              <a:t>Düsseldorf</a:t>
            </a:r>
            <a:r>
              <a:rPr lang="en-US" dirty="0"/>
              <a:t>, 1938</a:t>
            </a:r>
          </a:p>
        </p:txBody>
      </p:sp>
    </p:spTree>
    <p:extLst>
      <p:ext uri="{BB962C8B-B14F-4D97-AF65-F5344CB8AC3E}">
        <p14:creationId xmlns:p14="http://schemas.microsoft.com/office/powerpoint/2010/main" val="75277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http://thirdreicharts.com/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40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48</Words>
  <Application>Microsoft Office PowerPoint</Application>
  <PresentationFormat>On-screen Show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Art in the Third Reich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taylor11303</dc:creator>
  <cp:lastModifiedBy>Brendan Toohey</cp:lastModifiedBy>
  <cp:revision>5</cp:revision>
  <dcterms:created xsi:type="dcterms:W3CDTF">2012-07-24T01:08:35Z</dcterms:created>
  <dcterms:modified xsi:type="dcterms:W3CDTF">2012-07-24T01:30:48Z</dcterms:modified>
</cp:coreProperties>
</file>